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315" r:id="rId2"/>
    <p:sldId id="311" r:id="rId3"/>
    <p:sldId id="342" r:id="rId4"/>
    <p:sldId id="346" r:id="rId5"/>
    <p:sldId id="345" r:id="rId6"/>
    <p:sldId id="344" r:id="rId7"/>
    <p:sldId id="352" r:id="rId8"/>
    <p:sldId id="341" r:id="rId9"/>
    <p:sldId id="347" r:id="rId10"/>
    <p:sldId id="356" r:id="rId11"/>
    <p:sldId id="348" r:id="rId12"/>
    <p:sldId id="353" r:id="rId13"/>
    <p:sldId id="355" r:id="rId14"/>
    <p:sldId id="354" r:id="rId15"/>
    <p:sldId id="349" r:id="rId16"/>
    <p:sldId id="358" r:id="rId17"/>
    <p:sldId id="312" r:id="rId18"/>
    <p:sldId id="257" r:id="rId19"/>
    <p:sldId id="258" r:id="rId20"/>
    <p:sldId id="259" r:id="rId21"/>
    <p:sldId id="359" r:id="rId22"/>
    <p:sldId id="260" r:id="rId23"/>
    <p:sldId id="261" r:id="rId24"/>
    <p:sldId id="263" r:id="rId25"/>
    <p:sldId id="265" r:id="rId26"/>
    <p:sldId id="264" r:id="rId27"/>
    <p:sldId id="266" r:id="rId28"/>
    <p:sldId id="360" r:id="rId29"/>
    <p:sldId id="268" r:id="rId30"/>
    <p:sldId id="327" r:id="rId31"/>
    <p:sldId id="351" r:id="rId32"/>
    <p:sldId id="328" r:id="rId33"/>
    <p:sldId id="329" r:id="rId34"/>
    <p:sldId id="325" r:id="rId35"/>
    <p:sldId id="324" r:id="rId36"/>
    <p:sldId id="331" r:id="rId37"/>
    <p:sldId id="336" r:id="rId38"/>
    <p:sldId id="332" r:id="rId39"/>
    <p:sldId id="337" r:id="rId40"/>
    <p:sldId id="333" r:id="rId41"/>
    <p:sldId id="335" r:id="rId42"/>
    <p:sldId id="334" r:id="rId43"/>
    <p:sldId id="269" r:id="rId44"/>
    <p:sldId id="270" r:id="rId45"/>
    <p:sldId id="271" r:id="rId46"/>
    <p:sldId id="302" r:id="rId47"/>
    <p:sldId id="267" r:id="rId48"/>
    <p:sldId id="339" r:id="rId49"/>
    <p:sldId id="338" r:id="rId50"/>
    <p:sldId id="340" r:id="rId51"/>
    <p:sldId id="272" r:id="rId52"/>
    <p:sldId id="275" r:id="rId53"/>
    <p:sldId id="276" r:id="rId54"/>
    <p:sldId id="277" r:id="rId55"/>
    <p:sldId id="279" r:id="rId56"/>
    <p:sldId id="278" r:id="rId57"/>
    <p:sldId id="305" r:id="rId58"/>
    <p:sldId id="316" r:id="rId59"/>
    <p:sldId id="318" r:id="rId60"/>
    <p:sldId id="306" r:id="rId61"/>
    <p:sldId id="307" r:id="rId62"/>
    <p:sldId id="308" r:id="rId63"/>
    <p:sldId id="319" r:id="rId64"/>
    <p:sldId id="296" r:id="rId65"/>
    <p:sldId id="274" r:id="rId66"/>
    <p:sldId id="288" r:id="rId67"/>
    <p:sldId id="280" r:id="rId68"/>
    <p:sldId id="282" r:id="rId69"/>
    <p:sldId id="281" r:id="rId70"/>
    <p:sldId id="283" r:id="rId71"/>
    <p:sldId id="284" r:id="rId72"/>
    <p:sldId id="285" r:id="rId73"/>
    <p:sldId id="286" r:id="rId74"/>
    <p:sldId id="294" r:id="rId75"/>
    <p:sldId id="287" r:id="rId76"/>
    <p:sldId id="289" r:id="rId77"/>
    <p:sldId id="291" r:id="rId78"/>
    <p:sldId id="290" r:id="rId79"/>
    <p:sldId id="292" r:id="rId80"/>
    <p:sldId id="293" r:id="rId81"/>
    <p:sldId id="295" r:id="rId82"/>
    <p:sldId id="297" r:id="rId83"/>
    <p:sldId id="300" r:id="rId84"/>
    <p:sldId id="323" r:id="rId85"/>
    <p:sldId id="301" r:id="rId86"/>
    <p:sldId id="303" r:id="rId87"/>
    <p:sldId id="304" r:id="rId88"/>
    <p:sldId id="320" r:id="rId89"/>
    <p:sldId id="321" r:id="rId90"/>
    <p:sldId id="322" r:id="rId91"/>
    <p:sldId id="309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09" autoAdjust="0"/>
  </p:normalViewPr>
  <p:slideViewPr>
    <p:cSldViewPr>
      <p:cViewPr varScale="1">
        <p:scale>
          <a:sx n="67" d="100"/>
          <a:sy n="67" d="100"/>
        </p:scale>
        <p:origin x="-181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1/19/2016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1.png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9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1.png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91000" y="1295400"/>
            <a:ext cx="4800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</a:t>
            </a:r>
            <a:r>
              <a:rPr lang="en-US" dirty="0" err="1" smtClean="0">
                <a:solidFill>
                  <a:schemeClr val="tx1"/>
                </a:solidFill>
                <a:latin typeface="Arial Narrow" pitchFamily="34" charset="0"/>
              </a:rPr>
              <a:t>MichganTech</a:t>
            </a:r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/me5990_spring2016</a:t>
            </a:r>
          </a:p>
        </p:txBody>
      </p:sp>
      <p:sp>
        <p:nvSpPr>
          <p:cNvPr id="13" name="TextBox 12"/>
          <p:cNvSpPr txBox="1"/>
          <p:nvPr/>
        </p:nvSpPr>
        <p:spPr>
          <a:xfrm rot="20479526">
            <a:off x="2383085" y="1553017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Push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267200" y="3581400"/>
            <a:ext cx="4724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github.com/&lt;student&gt;/me5990_spring2016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28600" y="2362200"/>
            <a:ext cx="35814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Instructor’s/me5990_spring2016</a:t>
            </a:r>
          </a:p>
        </p:txBody>
      </p:sp>
      <p:cxnSp>
        <p:nvCxnSpPr>
          <p:cNvPr id="21" name="Straight Arrow Connector 20"/>
          <p:cNvCxnSpPr>
            <a:stCxn id="19" idx="0"/>
            <a:endCxn id="10" idx="1"/>
          </p:cNvCxnSpPr>
          <p:nvPr/>
        </p:nvCxnSpPr>
        <p:spPr>
          <a:xfrm rot="5400000" flipH="1" flipV="1">
            <a:off x="2686050" y="857250"/>
            <a:ext cx="838200" cy="2171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5" idx="0"/>
          </p:cNvCxnSpPr>
          <p:nvPr/>
        </p:nvCxnSpPr>
        <p:spPr>
          <a:xfrm rot="16200000" flipH="1">
            <a:off x="5695950" y="2647950"/>
            <a:ext cx="1828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6200000">
            <a:off x="6391385" y="2340550"/>
            <a:ext cx="1607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Fork</a:t>
            </a:r>
          </a:p>
          <a:p>
            <a:r>
              <a:rPr lang="en-US" dirty="0" smtClean="0"/>
              <a:t> or Pull request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886200" y="5715000"/>
            <a:ext cx="4419600" cy="4572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Narrow" pitchFamily="34" charset="0"/>
              </a:rPr>
              <a:t>Student’s/me5990_spring2016</a:t>
            </a:r>
          </a:p>
        </p:txBody>
      </p:sp>
      <p:cxnSp>
        <p:nvCxnSpPr>
          <p:cNvPr id="35" name="Straight Arrow Connector 34"/>
          <p:cNvCxnSpPr>
            <a:stCxn id="15" idx="2"/>
            <a:endCxn id="29" idx="0"/>
          </p:cNvCxnSpPr>
          <p:nvPr/>
        </p:nvCxnSpPr>
        <p:spPr>
          <a:xfrm rot="5400000">
            <a:off x="5524500" y="4610100"/>
            <a:ext cx="1676400" cy="533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17601453">
            <a:off x="6200970" y="4581377"/>
            <a:ext cx="1325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Student pull</a:t>
            </a:r>
          </a:p>
          <a:p>
            <a:r>
              <a:rPr lang="en-US" dirty="0" smtClean="0"/>
              <a:t>or push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5" idx="1"/>
          </p:cNvCxnSpPr>
          <p:nvPr/>
        </p:nvCxnSpPr>
        <p:spPr>
          <a:xfrm rot="10800000">
            <a:off x="1828800" y="2895600"/>
            <a:ext cx="2438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1257437">
            <a:off x="2378505" y="345714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Instructor Pull</a:t>
            </a:r>
            <a:endParaRPr lang="en-US" dirty="0"/>
          </a:p>
        </p:txBody>
      </p:sp>
      <p:pic>
        <p:nvPicPr>
          <p:cNvPr id="106500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219200"/>
            <a:ext cx="609600" cy="609600"/>
          </a:xfrm>
          <a:prstGeom prst="rect">
            <a:avLst/>
          </a:prstGeom>
          <a:noFill/>
        </p:spPr>
      </p:pic>
      <p:pic>
        <p:nvPicPr>
          <p:cNvPr id="55" name="Picture 4" descr="http://icons.iconarchive.com/icons/custom-icon-design/pretty-office-12/512/cloud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3505200"/>
            <a:ext cx="609600" cy="609600"/>
          </a:xfrm>
          <a:prstGeom prst="rect">
            <a:avLst/>
          </a:prstGeom>
          <a:noFill/>
        </p:spPr>
      </p:pic>
      <p:pic>
        <p:nvPicPr>
          <p:cNvPr id="106502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0"/>
            <a:ext cx="386011" cy="399136"/>
          </a:xfrm>
          <a:prstGeom prst="rect">
            <a:avLst/>
          </a:prstGeom>
          <a:noFill/>
        </p:spPr>
      </p:pic>
      <p:pic>
        <p:nvPicPr>
          <p:cNvPr id="64" name="Picture 6" descr="http://vignette3.wikia.nocookie.net/gtawiki/images/c/c9/Computer_Icon.png/revision/latest?cb=201004210044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5715000"/>
            <a:ext cx="386011" cy="39913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3962400" y="6172200"/>
            <a:ext cx="19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Do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40386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Submit your work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7200" y="1752600"/>
            <a:ext cx="26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</a:rPr>
              <a:t>Get your assignments here</a:t>
            </a:r>
            <a:endParaRPr lang="en-US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800" y="28194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Leave this alone!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905000"/>
            <a:ext cx="6248400" cy="4224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19600" y="30480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381000" y="3429000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47800" y="358140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486400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57600" y="2514600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62000" y="5562600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–u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–u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981200"/>
            <a:ext cx="5943600" cy="4018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1066800" y="3733800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133600" y="3886200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Subversion usage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1/19/2016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3352800"/>
          <a:ext cx="8610599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163782"/>
                <a:gridCol w="554182"/>
                <a:gridCol w="1052945"/>
                <a:gridCol w="1142998"/>
                <a:gridCol w="2348346"/>
                <a:gridCol w="2348346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257800" y="2438400"/>
          <a:ext cx="3371850" cy="475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Formula" r:id="rId5" imgW="1969920" imgH="277200" progId="Equation.Ribbit">
                  <p:embed/>
                </p:oleObj>
              </mc:Choice>
              <mc:Fallback>
                <p:oleObj name="Formula" r:id="rId5" imgW="1969920" imgH="277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438400"/>
                        <a:ext cx="3371850" cy="4756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85800" y="388620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203" y="4102405"/>
            <a:ext cx="849868" cy="115612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</a:t>
            </a:r>
            <a:r>
              <a:rPr lang="en-US" b="0" dirty="0" err="1" smtClean="0"/>
              <a:t>boolean</a:t>
            </a:r>
            <a:r>
              <a:rPr lang="en-US" b="0" dirty="0" smtClean="0"/>
              <a:t>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  <a:endParaRPr lang="en-US" dirty="0" smtClean="0"/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44958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1/19/2016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1/19/2016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18792</TotalTime>
  <Words>4348</Words>
  <Application>Microsoft Office PowerPoint</Application>
  <PresentationFormat>On-screen Show (4:3)</PresentationFormat>
  <Paragraphs>1282</Paragraphs>
  <Slides>91</Slides>
  <Notes>67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3" baseType="lpstr">
      <vt:lpstr>Office Theme</vt:lpstr>
      <vt:lpstr>Formula</vt:lpstr>
      <vt:lpstr>Getting Data in the Lab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An example of Subversion usage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Integer Data Types</vt:lpstr>
      <vt:lpstr>Binary, Decimal and Hex</vt:lpstr>
      <vt:lpstr>Floating Point Data Types</vt:lpstr>
      <vt:lpstr>Data Types—Why should I care?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Shift Registers</vt:lpstr>
      <vt:lpstr>Parallel Loops</vt:lpstr>
      <vt:lpstr>Case Statements</vt:lpstr>
      <vt:lpstr>PowerPoint Presentation</vt:lpstr>
      <vt:lpstr>Sequence Statements</vt:lpstr>
      <vt:lpstr>Sequence Statements</vt:lpstr>
      <vt:lpstr>We Have Charts and Graphs</vt:lpstr>
      <vt:lpstr>SubVIs!</vt:lpstr>
      <vt:lpstr>SubVIs!</vt:lpstr>
      <vt:lpstr>Error Handling</vt:lpstr>
      <vt:lpstr>Case Statements—Error Cluster</vt:lpstr>
      <vt:lpstr>Error Handling (cont.)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186</cp:revision>
  <dcterms:created xsi:type="dcterms:W3CDTF">2015-03-13T14:22:56Z</dcterms:created>
  <dcterms:modified xsi:type="dcterms:W3CDTF">2016-01-19T14:38:47Z</dcterms:modified>
</cp:coreProperties>
</file>